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71" r:id="rId5"/>
    <p:sldId id="269" r:id="rId6"/>
    <p:sldId id="270" r:id="rId7"/>
    <p:sldId id="256" r:id="rId8"/>
    <p:sldId id="257" r:id="rId9"/>
    <p:sldId id="258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12/26/2016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12/26/2016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12/26/2016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12/26/2016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12/26/2016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12/26/2016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12/26/2016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6400800" cy="1828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Prepared by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Cantonment Public School and </a:t>
            </a:r>
            <a:r>
              <a:rPr lang="en-US" dirty="0" err="1" smtClean="0">
                <a:solidFill>
                  <a:srgbClr val="FF0000"/>
                </a:solidFill>
              </a:rPr>
              <a:t>College,Momenshahi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cropped-concrete3d-copy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864" y="304800"/>
            <a:ext cx="886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kix‡ii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IRb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ewk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vK‡j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Zv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Kwg‡q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¯^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vfvweK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IR‡b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Avb‡Z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n‡e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sz="32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2050" name="Picture 2" descr="C:\Users\Lotus Computer\Desktop\two-men-one-obe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698" y="1336615"/>
            <a:ext cx="7911702" cy="5521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9987" y="533400"/>
            <a:ext cx="7415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</a:rPr>
              <a:t>wb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</a:rPr>
              <a:t>`©„ó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</a:rPr>
              <a:t>mg‡q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</a:rPr>
              <a:t>wb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</a:rPr>
              <a:t>`©„ó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</a:rPr>
              <a:t>cwigv‡Y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</a:rPr>
              <a:t>Lvevi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</a:rPr>
              <a:t> †L‡Z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</a:rPr>
              <a:t>n‡e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sz="40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3074" name="Picture 2" descr="C:\Users\Lotus Computer\Desktop\Food-Clock-Silverware-Timing-Me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577" y="1676400"/>
            <a:ext cx="5883023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3154" y="381000"/>
            <a:ext cx="5832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</a:rPr>
              <a:t>kvixwiK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</a:rPr>
              <a:t>cwikÖg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</a:rPr>
              <a:t>ev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</a:rPr>
              <a:t>e¨vqvg</a:t>
            </a:r>
            <a:endParaRPr lang="en-US" sz="5400" b="1" dirty="0" smtClean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4098" name="Picture 2" descr="C:\Users\Lotus Computer\Desktop\download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74" y="1371600"/>
            <a:ext cx="7756826" cy="2895600"/>
          </a:xfrm>
          <a:prstGeom prst="rect">
            <a:avLst/>
          </a:prstGeom>
          <a:noFill/>
        </p:spPr>
      </p:pic>
      <p:pic>
        <p:nvPicPr>
          <p:cNvPr id="4099" name="Picture 3" descr="C:\Users\Lotus Computer\Desktop\download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343400"/>
            <a:ext cx="454736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393" y="1640666"/>
            <a:ext cx="3581400" cy="1143000"/>
          </a:xfrm>
        </p:spPr>
        <p:txBody>
          <a:bodyPr>
            <a:noAutofit/>
          </a:bodyPr>
          <a:lstStyle/>
          <a:p>
            <a:pPr algn="l"/>
            <a:r>
              <a:rPr lang="bn-BD" sz="6000" b="1" dirty="0" smtClean="0">
                <a:solidFill>
                  <a:srgbClr val="FF0000"/>
                </a:solidFill>
              </a:rPr>
              <a:t>মূল্যায়ন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012266"/>
            <a:ext cx="52886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SutonnyMJ" pitchFamily="2" charset="0"/>
              </a:rPr>
              <a:t>wecvK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RwbZ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GKwU</a:t>
            </a:r>
            <a:r>
              <a:rPr lang="en-US" sz="2800" dirty="0" smtClean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iv‡Mi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bvg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ej</a:t>
            </a:r>
            <a:r>
              <a:rPr lang="en-US" sz="2800" dirty="0" smtClean="0">
                <a:latin typeface="SutonnyMJ" pitchFamily="2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SutonnyMJ" pitchFamily="2" charset="0"/>
              </a:rPr>
              <a:t>Wvqv‡ewU‡m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Kx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Kx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Lvevi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cwinvi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Ki‡Z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n‡e</a:t>
            </a:r>
            <a:r>
              <a:rPr lang="en-US" sz="2800" dirty="0" smtClean="0">
                <a:latin typeface="SutonnyMJ" pitchFamily="2" charset="0"/>
              </a:rPr>
              <a:t> ?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67593" y="3904895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67593" y="3317066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83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</a:rPr>
              <a:t>বাড়ির কাজ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581400"/>
            <a:ext cx="7114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SutonnyMJ" pitchFamily="2" charset="0"/>
              </a:rPr>
              <a:t>Wvqv‡ewUm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wbqš</a:t>
            </a:r>
            <a:r>
              <a:rPr lang="en-US" sz="4000" dirty="0" smtClean="0">
                <a:latin typeface="SutonnyMJ" pitchFamily="2" charset="0"/>
              </a:rPr>
              <a:t>¿‡bi </a:t>
            </a:r>
            <a:r>
              <a:rPr lang="en-US" sz="4000" dirty="0" err="1" smtClean="0">
                <a:latin typeface="SutonnyMJ" pitchFamily="2" charset="0"/>
              </a:rPr>
              <a:t>Dcvq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Kx</a:t>
            </a:r>
            <a:r>
              <a:rPr lang="en-US" sz="4000" dirty="0" smtClean="0">
                <a:latin typeface="SutonnyMJ" pitchFamily="2" charset="0"/>
              </a:rPr>
              <a:t> ? </a:t>
            </a:r>
            <a:r>
              <a:rPr lang="en-US" sz="4000" dirty="0" err="1" smtClean="0">
                <a:latin typeface="SutonnyMJ" pitchFamily="2" charset="0"/>
              </a:rPr>
              <a:t>e¨vL¨v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otus Computer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54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"/>
            <a:ext cx="586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help_children_develop_their_talents_and_creativity_via_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286000"/>
            <a:ext cx="5867400" cy="3557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191000"/>
            <a:ext cx="72955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  <a:latin typeface="SutonnyMJ" pitchFamily="2" charset="0"/>
              </a:rPr>
              <a:t>Øv`k</a:t>
            </a:r>
            <a:r>
              <a:rPr lang="en-US" sz="4400" b="1" u="sng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SutonnyMJ" pitchFamily="2" charset="0"/>
              </a:rPr>
              <a:t>Aa¨vq</a:t>
            </a:r>
            <a:endParaRPr lang="en-US" sz="4400" b="1" u="sng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</a:rPr>
              <a:t>wbqgZvwš¿K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</a:rPr>
              <a:t>Rxebhvcb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</a:rPr>
              <a:t>Lv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</a:rPr>
              <a:t>`¨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</a:rPr>
              <a:t>e¨e¯’vcbv</a:t>
            </a:r>
            <a:endParaRPr lang="en-US" sz="44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46667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latin typeface="SutonnyMJ" pitchFamily="2" charset="0"/>
              </a:rPr>
              <a:t>Mvn</a:t>
            </a:r>
            <a:r>
              <a:rPr lang="en-US" sz="7200" b="1" u="sng" dirty="0" smtClean="0">
                <a:latin typeface="SutonnyMJ" pitchFamily="2" charset="0"/>
              </a:rPr>
              <a:t>©¯’¨ </a:t>
            </a:r>
            <a:r>
              <a:rPr lang="en-US" sz="7200" b="1" u="sng" dirty="0" err="1" smtClean="0">
                <a:latin typeface="SutonnyMJ" pitchFamily="2" charset="0"/>
              </a:rPr>
              <a:t>weÁvb</a:t>
            </a:r>
            <a:endParaRPr lang="en-US" sz="7200" dirty="0"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533400"/>
            <a:ext cx="3962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12-2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01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1676400"/>
            <a:ext cx="2484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</a:rPr>
              <a:t>Wvq‡ewUm</a:t>
            </a:r>
            <a:endParaRPr lang="en-US" sz="6000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694093"/>
            <a:ext cx="81451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</a:rPr>
              <a:t>Wvqv‡ewUm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GKwU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wecvK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RwbZ</a:t>
            </a:r>
            <a:r>
              <a:rPr lang="en-US" sz="2800" dirty="0" smtClean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ivM</a:t>
            </a:r>
            <a:r>
              <a:rPr lang="en-US" sz="2800" dirty="0" smtClean="0">
                <a:latin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</a:rPr>
              <a:t>kix‡i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Bb‡mvwjb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bvgK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ng</a:t>
            </a:r>
            <a:r>
              <a:rPr lang="en-US" sz="2800" dirty="0" smtClean="0">
                <a:latin typeface="SutonnyMJ" pitchFamily="2" charset="0"/>
              </a:rPr>
              <a:t>©‡bi</a:t>
            </a:r>
          </a:p>
          <a:p>
            <a:r>
              <a:rPr lang="en-US" sz="2800" dirty="0" err="1" smtClean="0">
                <a:latin typeface="SutonnyMJ" pitchFamily="2" charset="0"/>
              </a:rPr>
              <a:t>Afv‡e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wecvK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RwbZ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ÎæwU</a:t>
            </a:r>
            <a:r>
              <a:rPr lang="en-US" sz="2800" dirty="0" smtClean="0">
                <a:latin typeface="SutonnyMJ" pitchFamily="2" charset="0"/>
              </a:rPr>
              <a:t> N‡U, </a:t>
            </a:r>
            <a:r>
              <a:rPr lang="en-US" sz="2800" dirty="0" err="1" smtClean="0">
                <a:latin typeface="SutonnyMJ" pitchFamily="2" charset="0"/>
              </a:rPr>
              <a:t>d‡j</a:t>
            </a:r>
            <a:r>
              <a:rPr lang="en-US" sz="2800" dirty="0" smtClean="0">
                <a:latin typeface="SutonnyMJ" pitchFamily="2" charset="0"/>
              </a:rPr>
              <a:t> i‡³ </a:t>
            </a:r>
            <a:r>
              <a:rPr lang="en-US" sz="2800" dirty="0" err="1" smtClean="0">
                <a:latin typeface="SutonnyMJ" pitchFamily="2" charset="0"/>
              </a:rPr>
              <a:t>Møy‡Kv‡Ri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cwigvb</a:t>
            </a:r>
            <a:r>
              <a:rPr lang="en-US" sz="2800" dirty="0" smtClean="0">
                <a:latin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</a:rPr>
              <a:t>e‡o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hvq</a:t>
            </a:r>
            <a:r>
              <a:rPr lang="en-US" sz="2800" dirty="0" smtClean="0">
                <a:latin typeface="SutonnyMJ" pitchFamily="2" charset="0"/>
              </a:rPr>
              <a:t>|</a:t>
            </a:r>
            <a:endParaRPr lang="en-US" sz="2800" dirty="0">
              <a:latin typeface="SutonnyMJ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828800"/>
            <a:ext cx="79111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</a:rPr>
              <a:t>wb¤œwjwLZ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Kvi‡Y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Wvqv‡ewUm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nIqvi</a:t>
            </a:r>
            <a:r>
              <a:rPr lang="en-US" sz="3600" dirty="0" smtClean="0">
                <a:latin typeface="SutonnyMJ" pitchFamily="2" charset="0"/>
              </a:rPr>
              <a:t> Avk¼v †</a:t>
            </a:r>
            <a:r>
              <a:rPr lang="en-US" sz="3600" dirty="0" err="1" smtClean="0">
                <a:latin typeface="SutonnyMJ" pitchFamily="2" charset="0"/>
              </a:rPr>
              <a:t>e‡o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hvq</a:t>
            </a:r>
            <a:r>
              <a:rPr lang="en-US" sz="3600" dirty="0" smtClean="0">
                <a:latin typeface="SutonnyMJ" pitchFamily="2" charset="0"/>
              </a:rPr>
              <a:t>|</a:t>
            </a:r>
          </a:p>
          <a:p>
            <a:r>
              <a:rPr lang="en-US" sz="3600" dirty="0" smtClean="0">
                <a:latin typeface="SutonnyMJ" pitchFamily="2" charset="0"/>
              </a:rPr>
              <a:t>1| </a:t>
            </a:r>
            <a:r>
              <a:rPr lang="en-US" sz="3600" dirty="0" err="1" smtClean="0">
                <a:latin typeface="SutonnyMJ" pitchFamily="2" charset="0"/>
              </a:rPr>
              <a:t>eskMZ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KviY</a:t>
            </a:r>
            <a:r>
              <a:rPr lang="en-US" sz="3600" dirty="0" smtClean="0">
                <a:latin typeface="SutonnyMJ" pitchFamily="2" charset="0"/>
              </a:rPr>
              <a:t>|</a:t>
            </a:r>
          </a:p>
          <a:p>
            <a:r>
              <a:rPr lang="en-US" sz="3600" dirty="0" smtClean="0">
                <a:latin typeface="SutonnyMJ" pitchFamily="2" charset="0"/>
              </a:rPr>
              <a:t>2| AwZwi³ </a:t>
            </a:r>
            <a:r>
              <a:rPr lang="en-US" sz="3600" dirty="0" err="1" smtClean="0">
                <a:latin typeface="SutonnyMJ" pitchFamily="2" charset="0"/>
              </a:rPr>
              <a:t>kvixwiK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IRb</a:t>
            </a:r>
            <a:r>
              <a:rPr lang="en-US" sz="3600" dirty="0" smtClean="0">
                <a:latin typeface="SutonnyMJ" pitchFamily="2" charset="0"/>
              </a:rPr>
              <a:t>|</a:t>
            </a:r>
          </a:p>
          <a:p>
            <a:r>
              <a:rPr lang="en-US" sz="3600" dirty="0" smtClean="0">
                <a:latin typeface="SutonnyMJ" pitchFamily="2" charset="0"/>
              </a:rPr>
              <a:t>3| </a:t>
            </a:r>
            <a:r>
              <a:rPr lang="en-US" sz="3600" dirty="0" err="1" smtClean="0">
                <a:latin typeface="SutonnyMJ" pitchFamily="2" charset="0"/>
              </a:rPr>
              <a:t>kvixwiK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cwikÖg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ev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e¨vqvg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bv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Kiv</a:t>
            </a:r>
            <a:r>
              <a:rPr lang="en-US" sz="3600" dirty="0" smtClean="0">
                <a:latin typeface="SutonnyMJ" pitchFamily="2" charset="0"/>
              </a:rPr>
              <a:t>|</a:t>
            </a:r>
          </a:p>
          <a:p>
            <a:r>
              <a:rPr lang="en-US" sz="3600" dirty="0" smtClean="0">
                <a:latin typeface="SutonnyMJ" pitchFamily="2" charset="0"/>
              </a:rPr>
              <a:t>4| </a:t>
            </a:r>
            <a:r>
              <a:rPr lang="en-US" sz="3600" dirty="0" err="1" smtClean="0">
                <a:latin typeface="SutonnyMJ" pitchFamily="2" charset="0"/>
              </a:rPr>
              <a:t>Awbqwš¿Z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Rxeb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hvcb</a:t>
            </a:r>
            <a:r>
              <a:rPr lang="en-US" sz="3600" dirty="0" smtClean="0">
                <a:latin typeface="SutonnyMJ" pitchFamily="2" charset="0"/>
              </a:rPr>
              <a:t>|</a:t>
            </a:r>
            <a:endParaRPr lang="en-US" sz="3600" dirty="0">
              <a:latin typeface="SutonnyMJ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304800"/>
            <a:ext cx="3889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Wvqv‡ewUm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wbqš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¿‡Yi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Dcvq</a:t>
            </a:r>
            <a:endParaRPr lang="en-US" sz="36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6660" y="1295400"/>
            <a:ext cx="6522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</a:rPr>
              <a:t>Lv</a:t>
            </a:r>
            <a:r>
              <a:rPr lang="en-US" sz="2800" dirty="0" smtClean="0">
                <a:latin typeface="SutonnyMJ" pitchFamily="2" charset="0"/>
              </a:rPr>
              <a:t>`¨ </a:t>
            </a:r>
            <a:r>
              <a:rPr lang="en-US" sz="2800" dirty="0" err="1" smtClean="0">
                <a:latin typeface="SutonnyMJ" pitchFamily="2" charset="0"/>
              </a:rPr>
              <a:t>e¨e¯’v</a:t>
            </a:r>
            <a:r>
              <a:rPr lang="en-US" sz="2800" dirty="0" smtClean="0">
                <a:latin typeface="SutonnyMJ" pitchFamily="2" charset="0"/>
              </a:rPr>
              <a:t>                       </a:t>
            </a:r>
            <a:r>
              <a:rPr lang="en-US" sz="2800" dirty="0" err="1" smtClean="0">
                <a:latin typeface="SutonnyMJ" pitchFamily="2" charset="0"/>
              </a:rPr>
              <a:t>kvixwiK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cwikÖg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ev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e¨vqvg</a:t>
            </a:r>
            <a:endParaRPr lang="en-US" sz="2800" dirty="0" smtClean="0">
              <a:latin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</a:rPr>
              <a:t>Ilya</a:t>
            </a:r>
            <a:r>
              <a:rPr lang="en-US" sz="2800" dirty="0" smtClean="0">
                <a:latin typeface="SutonnyMJ" pitchFamily="2" charset="0"/>
              </a:rPr>
              <a:t>                               †</a:t>
            </a:r>
            <a:r>
              <a:rPr lang="en-US" sz="2800" dirty="0" err="1" smtClean="0">
                <a:latin typeface="SutonnyMJ" pitchFamily="2" charset="0"/>
              </a:rPr>
              <a:t>ivM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m¤ú‡K</a:t>
            </a:r>
            <a:r>
              <a:rPr lang="en-US" sz="2800" dirty="0" smtClean="0">
                <a:latin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</a:rPr>
              <a:t>wkÿv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01860" y="1447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1860" y="182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30860" y="1447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30860" y="1905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Lotus Computer\Desktop\PT0113Diabetes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295" y="2514600"/>
            <a:ext cx="5854505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447800"/>
            <a:ext cx="7855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K) </a:t>
            </a:r>
            <a:r>
              <a:rPr lang="en-US" sz="3600" dirty="0" err="1" smtClean="0">
                <a:latin typeface="SutonnyMJ" pitchFamily="2" charset="0"/>
              </a:rPr>
              <a:t>Wvqv‡ewU‡m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</a:rPr>
              <a:t>`¨ </a:t>
            </a:r>
            <a:r>
              <a:rPr lang="en-US" sz="3600" dirty="0" err="1" smtClean="0">
                <a:latin typeface="SutonnyMJ" pitchFamily="2" charset="0"/>
              </a:rPr>
              <a:t>e¨e¯’vcbv</a:t>
            </a:r>
            <a:endParaRPr lang="en-US" sz="3600" dirty="0" smtClean="0">
              <a:latin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</a:rPr>
              <a:t>    * †</a:t>
            </a:r>
            <a:r>
              <a:rPr lang="en-US" sz="3600" dirty="0" err="1" smtClean="0">
                <a:latin typeface="SutonnyMJ" pitchFamily="2" charset="0"/>
              </a:rPr>
              <a:t>ewk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LvIqv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hv‡e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ev</a:t>
            </a:r>
            <a:r>
              <a:rPr lang="en-US" sz="3600" dirty="0" smtClean="0">
                <a:latin typeface="SutonnyMJ" pitchFamily="2" charset="0"/>
              </a:rPr>
              <a:t> B‡”Q </a:t>
            </a:r>
            <a:r>
              <a:rPr lang="en-US" sz="3600" dirty="0" err="1" smtClean="0">
                <a:latin typeface="SutonnyMJ" pitchFamily="2" charset="0"/>
              </a:rPr>
              <a:t>g‡Zv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LvIqv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hv‡e</a:t>
            </a:r>
            <a:endParaRPr lang="en-US" sz="3600" dirty="0">
              <a:latin typeface="SutonnyMJ" pitchFamily="2" charset="0"/>
            </a:endParaRPr>
          </a:p>
        </p:txBody>
      </p:sp>
      <p:pic>
        <p:nvPicPr>
          <p:cNvPr id="2051" name="Picture 3" descr="C:\Users\Lotus Computer\Desktop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52800"/>
            <a:ext cx="4333875" cy="2667000"/>
          </a:xfrm>
          <a:prstGeom prst="rect">
            <a:avLst/>
          </a:prstGeom>
          <a:noFill/>
        </p:spPr>
      </p:pic>
      <p:pic>
        <p:nvPicPr>
          <p:cNvPr id="2050" name="Picture 2" descr="C:\Users\Lotus Computer\Desktop\sobji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181" y="3124200"/>
            <a:ext cx="4547419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4983" y="457200"/>
            <a:ext cx="4322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wn‡me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K‡i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†L‡Z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n‡e</a:t>
            </a:r>
            <a:endParaRPr lang="en-US" sz="4800" dirty="0" smtClean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3074" name="Picture 2" descr="C:\Users\Lotus Computer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0269" y="304800"/>
            <a:ext cx="3849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cwinvi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Ki‡Z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n‡e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:</a:t>
            </a:r>
          </a:p>
        </p:txBody>
      </p:sp>
      <p:pic>
        <p:nvPicPr>
          <p:cNvPr id="4098" name="Picture 2" descr="C:\Users\Lotus Computer\Desktop\swe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038600"/>
            <a:ext cx="3759200" cy="2819400"/>
          </a:xfrm>
          <a:prstGeom prst="rect">
            <a:avLst/>
          </a:prstGeom>
          <a:noFill/>
        </p:spPr>
      </p:pic>
      <p:pic>
        <p:nvPicPr>
          <p:cNvPr id="4099" name="Picture 3" descr="C:\Users\Lotus Computer\Desktop\Bake-Cakes-and-Pastries-Step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0985" y="4038600"/>
            <a:ext cx="3759615" cy="2819400"/>
          </a:xfrm>
          <a:prstGeom prst="rect">
            <a:avLst/>
          </a:prstGeom>
          <a:noFill/>
        </p:spPr>
      </p:pic>
      <p:pic>
        <p:nvPicPr>
          <p:cNvPr id="1026" name="Picture 2" descr="C:\Users\Lotus Computer\Desktop\Soft-Drink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222375"/>
            <a:ext cx="3657600" cy="258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201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Flow</vt:lpstr>
      <vt:lpstr>Equity</vt:lpstr>
      <vt:lpstr>Metro</vt:lpstr>
      <vt:lpstr>li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মূল্যায়ন</vt:lpstr>
      <vt:lpstr>বাড়ির কাজ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Lotus Computer</dc:creator>
  <cp:lastModifiedBy>USER</cp:lastModifiedBy>
  <cp:revision>11</cp:revision>
  <dcterms:created xsi:type="dcterms:W3CDTF">2016-12-21T06:35:30Z</dcterms:created>
  <dcterms:modified xsi:type="dcterms:W3CDTF">2016-12-27T06:33:51Z</dcterms:modified>
</cp:coreProperties>
</file>